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5"/>
  </p:normalViewPr>
  <p:slideViewPr>
    <p:cSldViewPr snapToGrid="0">
      <p:cViewPr varScale="1">
        <p:scale>
          <a:sx n="116" d="100"/>
          <a:sy n="116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A687A-98CE-C679-8179-22D4C5594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F1A8D2-2B87-C583-C7C0-7FB7AB2961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C17A9-84F2-2FF1-0875-B7DE49231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C105E-B985-F67F-8D1A-78622ABFB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C2CF-22BA-AA84-9E36-2CFF9FD0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8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5F118-C2E0-8F2F-5FB0-2D1F5C78A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8DCFB-D2C0-BC5A-E19F-DA5AFA66FD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A400A-52D2-40AC-E109-CFBAF531F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93E65-FAE4-B961-8FBD-28932137C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0A71D-5409-9635-2B3A-561B804AA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4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2850C3-D04B-17CD-29EB-9D99913F2D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928520-C506-2DD4-F1AD-20D367C93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A5C03-3A03-EAC0-E7D8-DD896774C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84562-0CBC-311A-4D1F-D85F104C8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39898-E722-8BCF-3244-88EB90F76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8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B4177-3D69-9257-8DFB-CE6FA0C10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15F97-CE78-CE15-1EDA-F8E1684FE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94C2E-1FD7-1E71-41AF-88BB42E6B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8BC6E-8F08-4025-1565-D44132AF5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5021B-C364-C967-60A6-F79B6769C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0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5AE2C-192F-3B29-C569-612F1C260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5C87C-1FE4-6BEF-37EC-B27C69152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10E07-93AE-CCA4-AB2A-30ECB1617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30FC2-192D-580A-025A-7B789B428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D8780-1ED7-BD1D-F5CE-29F396A1E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0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75000-E3A9-45BE-8F2D-078A08E95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B54E1-7E7A-5299-2628-C72EAF149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576137-9BBD-EEA6-38E4-83D017825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EB123-5055-0D15-B20E-F7CD95F8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409EB-E205-E33A-FD9F-37C7D9C81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E98AC-3928-44F2-ED23-58C8C628C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98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B6F8A-A097-76C8-5C8A-9FE0F940F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E39F7-970E-6561-B07C-2E50BED7C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1B4F3-3C6D-4365-7D45-EF68FCEE0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E8B70-E212-1D39-CE15-0578EC9889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9E008D-F015-3BF5-343B-9FBF6EFCB2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77899B-530A-4201-5F92-13DE18E4D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75433-9478-B44D-27BC-91C49F8D5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919419-1839-B100-9FEB-CE6BDDA69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44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6D71C-69F5-98BE-6B48-A59A4DA1F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D033-BFA6-2116-A3C1-83277D8F3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CBB7D-0440-240F-1C7E-988C95EE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E6B37B-967F-0B2A-B4AC-2CAB02D27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6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ABD831-CC11-96E6-A3B7-32FA95FAB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7FBA37-7650-C657-0CD5-DB456440D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8F3DC0-D003-5F06-4D1F-93F7EBC7B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8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0ED1D-23AD-0BF3-98A3-C52C1A88E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1D971-B7B6-DD00-5D8E-C9FED292B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5410D6-31D7-192F-CEE1-CDC29DBE37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548BE-3C95-27D6-C216-76B22D74D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B07006-334A-233E-796C-AE4112FBA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8F9E4-16A6-8AB3-31D1-4637E312E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5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B0EFA-8F73-3DEB-A5EE-F9D79F76B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BDE36-C7D8-6588-F308-17B628CE10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5240E2-76CE-3BA2-480B-CA0949C06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6CAD5-9392-9BFA-8B39-BFF316625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43CFE-4349-FC72-0E4F-E001E804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E7838-BE5D-3D40-125C-01E6EEBB6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8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BDEEAD-3E1D-1331-F66D-95713AEE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9B1A-C177-8A6E-F4F0-2856BEA57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A3E10-E32C-B54E-1306-15F92C5A4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0CE8D-28ED-794B-9807-798C2D4DAA46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D24D2-495C-2C43-B500-1D5ED74FE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2700F-3DC1-9B42-E4AD-37DD0ACD8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FBD51-D617-DB41-A65D-EA594942C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000E6-81B8-8132-DA2F-9B87AA0EB8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FB65C0-FE94-3FF2-BE7D-71A198A94A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F7F045-12CA-F4C0-0921-8E12B1A53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712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71E8B-F37F-52FA-8B64-60E7F83E7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7F535A-050F-5F48-99E1-D7722C6CA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71952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1243A-E3DF-14A9-0529-D002175B4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AF16CB-6E6F-4004-FC72-F8B1739E74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211467" cy="6858001"/>
          </a:xfrm>
        </p:spPr>
      </p:pic>
    </p:spTree>
    <p:extLst>
      <p:ext uri="{BB962C8B-B14F-4D97-AF65-F5344CB8AC3E}">
        <p14:creationId xmlns:p14="http://schemas.microsoft.com/office/powerpoint/2010/main" val="1280571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4D57B-0D7B-709F-8088-16979485C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BF4C90-EBC9-9D2F-6DA2-B8078BBB9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41545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25C72-F126-BEAE-E2F6-20063B4B5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4962A2-46A2-645D-78BD-073561EB5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15195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69D95-DE3F-450B-649A-9F312C33D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17D1F9-1FA4-8560-C3BF-D66D2DB8A1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23002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B82D0-17F4-4C89-79D8-11D18D5DE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A1F99A-9F26-BA3B-6976-98218C1709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35709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Vyborny</dc:creator>
  <cp:lastModifiedBy>Katrina Vyborny</cp:lastModifiedBy>
  <cp:revision>2</cp:revision>
  <dcterms:created xsi:type="dcterms:W3CDTF">2025-05-30T14:52:18Z</dcterms:created>
  <dcterms:modified xsi:type="dcterms:W3CDTF">2025-05-30T14:53:45Z</dcterms:modified>
</cp:coreProperties>
</file>